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7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DF206-5FB2-5863-E6D3-85C6E4DC9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B99DD6-612C-006D-7D35-E4EBD9D0D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B52B46-4D97-695E-9EBC-85F1AAF53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7F0C-FF3F-4A8F-ACF7-55957944D68A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F7627A-B9CF-931D-315D-5D81E357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D8A690-9D55-98CB-4E4D-0C72904C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2FEE7-EE0F-4D1A-BA33-C44E8A5C6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43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F6381-2F36-AEFE-3DC9-1E7860667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40151B-81AC-43D9-4761-2D5AE3F0F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AD348C-13B9-A61D-4E2F-6AFD4CE1E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7F0C-FF3F-4A8F-ACF7-55957944D68A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174FC1-531B-5066-E833-A128985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B47D42-7980-8BE7-B85A-23CC4480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2FEE7-EE0F-4D1A-BA33-C44E8A5C6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00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D182937-E6B2-6186-08D9-053C63EF5E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491F69-8F25-9CAA-462F-A2543B26D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CBFD42-544B-3905-606B-E4F3A9F97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7F0C-FF3F-4A8F-ACF7-55957944D68A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3B1306-341E-D4B3-B62A-5B8793AF7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3F65B6-A5F3-3DB6-6B0B-1D580BB3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2FEE7-EE0F-4D1A-BA33-C44E8A5C6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71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FBF3B-4BAD-59F3-9F4D-F7B863B49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1D825A-10CE-1F62-09EB-9AB73965C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7703E5-7EB8-6B05-37B9-85BFDDBF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7F0C-FF3F-4A8F-ACF7-55957944D68A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365182-EB42-E62D-EEE6-57B701D49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DB962B-D761-57E3-F709-6AB86387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2FEE7-EE0F-4D1A-BA33-C44E8A5C6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594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D411B-A8D3-545F-48E2-C33C957F6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994C11-CAF3-2F9B-290F-019CF532E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923540-3736-CBA7-5A44-E3D671D1F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7F0C-FF3F-4A8F-ACF7-55957944D68A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9621B2-D280-0CE7-AC38-C55A331F9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2EC85D-A10B-86D1-6F30-59B083EE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2FEE7-EE0F-4D1A-BA33-C44E8A5C6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22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02BAD-9430-210F-4616-3EFB5A82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AB75F8-2843-A33B-CCAD-D772569B9B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59726C-89A7-24CF-A7BC-90E27DCCD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810043-BF15-E0E3-6DAB-1329FB832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7F0C-FF3F-4A8F-ACF7-55957944D68A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F2C962-48E6-E87A-9202-A4A925DD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D1C86E-FA61-926B-DC78-031EDA3A9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2FEE7-EE0F-4D1A-BA33-C44E8A5C6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779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45929-ED84-A870-1D99-98AEED29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3963C3-24BE-42BC-64B4-E76B04E9F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4EBBE4-3FDE-755E-BD9D-5173A230D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EC4EC2-1D24-7572-306C-8318FE3E7C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706AD2-58BE-738B-DE54-2F147F2B2C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2A9D3EC-BC9D-4CE4-28E8-49CC7C388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7F0C-FF3F-4A8F-ACF7-55957944D68A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3E7D7D9-F37A-96AC-A9A2-41238ECAB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B5F7FF-84C6-9228-6EBF-90F32952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2FEE7-EE0F-4D1A-BA33-C44E8A5C6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49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3F4B7-816B-D66A-B93D-C57104B1A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0E79EE-5839-3EF8-3B22-147BA354B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7F0C-FF3F-4A8F-ACF7-55957944D68A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7A0899-447F-B13E-7DC5-9C982829E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C0DAC9-8CA2-90BA-8C01-AF70D226B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2FEE7-EE0F-4D1A-BA33-C44E8A5C6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96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4989E6-53BA-C9F7-6760-B5A01C28E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7F0C-FF3F-4A8F-ACF7-55957944D68A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F69C7F-4330-A046-0C98-35CA4E37B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9101A6-3323-9A8D-F6D9-C7CD168A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2FEE7-EE0F-4D1A-BA33-C44E8A5C6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18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F53E3-93D2-CA44-7E55-912484A26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5F3272-3DB9-080D-5A73-08A6C4FA9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7BBF0B-C66E-805B-9F1A-C45DCCABE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C45733-68A5-DCD5-B79C-06160C852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7F0C-FF3F-4A8F-ACF7-55957944D68A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F4196B-43B4-30CB-6178-6056FF9BE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392B77-AEA9-0869-4B87-A38B9292D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2FEE7-EE0F-4D1A-BA33-C44E8A5C6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47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4A60B-F940-757C-5551-6E5C5DB6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B07098B-251C-FF50-FBAF-0140E5BC5E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69D2C9-CF8D-29B0-0222-2B638D322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8D97CD-6248-28DA-01CF-1E0DD003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7F0C-FF3F-4A8F-ACF7-55957944D68A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9673B0-FA9C-9DAE-0CFA-36EBD6839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F5AD11-47FE-893E-2F2D-8344CA1C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2FEE7-EE0F-4D1A-BA33-C44E8A5C6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441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F5B3BB-49EE-CBCB-9D2B-06ADDB166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9A3381-5AF9-7338-DFA4-7AA9F3AD7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2F709D-D170-E912-C001-B774D4CB8C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37F0C-FF3F-4A8F-ACF7-55957944D68A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ECBA80-D704-66C3-221E-F7ABA9C91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FFBD77-2589-D171-AC2C-516F5D800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2FEE7-EE0F-4D1A-BA33-C44E8A5C6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36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D157765-E70C-9E92-6848-9C67A683946A}"/>
              </a:ext>
            </a:extLst>
          </p:cNvPr>
          <p:cNvSpPr txBox="1"/>
          <p:nvPr/>
        </p:nvSpPr>
        <p:spPr>
          <a:xfrm>
            <a:off x="2663190" y="1188720"/>
            <a:ext cx="6865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 for Artistic Style Transfer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F7C479-CC46-9954-930A-E5976DEC550A}"/>
              </a:ext>
            </a:extLst>
          </p:cNvPr>
          <p:cNvSpPr txBox="1"/>
          <p:nvPr/>
        </p:nvSpPr>
        <p:spPr>
          <a:xfrm>
            <a:off x="3314700" y="3429000"/>
            <a:ext cx="556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0" i="0" u="none" strike="noStrike" baseline="0" dirty="0" err="1">
                <a:latin typeface="CMR12"/>
              </a:rPr>
              <a:t>Zhenyang</a:t>
            </a:r>
            <a:r>
              <a:rPr lang="en-US" altLang="zh-CN" sz="2800" b="0" i="0" u="none" strike="noStrike" baseline="0" dirty="0">
                <a:latin typeface="CMR12"/>
              </a:rPr>
              <a:t> Xu</a:t>
            </a:r>
          </a:p>
          <a:p>
            <a:pPr algn="ctr"/>
            <a:r>
              <a:rPr lang="fr-FR" altLang="zh-CN" sz="2800" b="0" i="0" u="none" strike="noStrike" baseline="0" dirty="0">
                <a:latin typeface="CMR12"/>
              </a:rPr>
              <a:t>Email: deanxu@seas.upenn.edu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449D60-0B80-FC1C-D6BE-E1E48CAA3DE4}"/>
              </a:ext>
            </a:extLst>
          </p:cNvPr>
          <p:cNvSpPr txBox="1"/>
          <p:nvPr/>
        </p:nvSpPr>
        <p:spPr>
          <a:xfrm>
            <a:off x="2419350" y="4930140"/>
            <a:ext cx="735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i="0" u="none" strike="noStrike" baseline="0" dirty="0">
                <a:latin typeface="CMR12"/>
              </a:rPr>
              <a:t>CIS-5810 Computer Vision Final Project Report</a:t>
            </a:r>
          </a:p>
          <a:p>
            <a:pPr algn="ctr"/>
            <a:r>
              <a:rPr lang="en-US" altLang="zh-CN" sz="2000" b="0" i="0" u="none" strike="noStrike" baseline="0" dirty="0">
                <a:latin typeface="CMR12"/>
              </a:rPr>
              <a:t>University of Pennsylvania, Philadelphia, PA 19104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81327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1BB9102-353A-CFFD-5A80-D8E865AAA3CF}"/>
              </a:ext>
            </a:extLst>
          </p:cNvPr>
          <p:cNvSpPr txBox="1"/>
          <p:nvPr/>
        </p:nvSpPr>
        <p:spPr>
          <a:xfrm>
            <a:off x="198120" y="280155"/>
            <a:ext cx="537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Style Transfer: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63BD39-0248-CC64-24CD-8E1FEB184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70" y="823407"/>
            <a:ext cx="5893666" cy="560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77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1BB9102-353A-CFFD-5A80-D8E865AAA3CF}"/>
              </a:ext>
            </a:extLst>
          </p:cNvPr>
          <p:cNvSpPr txBox="1"/>
          <p:nvPr/>
        </p:nvSpPr>
        <p:spPr>
          <a:xfrm>
            <a:off x="198120" y="280155"/>
            <a:ext cx="537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00A949-6453-EE0F-77CC-8B93595CF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40" y="1366549"/>
            <a:ext cx="8125959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07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1BB9102-353A-CFFD-5A80-D8E865AAA3CF}"/>
              </a:ext>
            </a:extLst>
          </p:cNvPr>
          <p:cNvSpPr txBox="1"/>
          <p:nvPr/>
        </p:nvSpPr>
        <p:spPr>
          <a:xfrm>
            <a:off x="198120" y="280155"/>
            <a:ext cx="537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Acknowledgements: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B2669-F4C8-6D27-1A7B-8ED62871F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41" y="1090286"/>
            <a:ext cx="8364117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44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7D14596-3C5F-D95A-AD28-C8B02B77D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87" y="929640"/>
            <a:ext cx="9146825" cy="54635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1BB9102-353A-CFFD-5A80-D8E865AAA3CF}"/>
              </a:ext>
            </a:extLst>
          </p:cNvPr>
          <p:cNvSpPr txBox="1"/>
          <p:nvPr/>
        </p:nvSpPr>
        <p:spPr>
          <a:xfrm>
            <a:off x="198120" y="280155"/>
            <a:ext cx="4137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Artistic Style Transfer?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455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1BB9102-353A-CFFD-5A80-D8E865AAA3CF}"/>
              </a:ext>
            </a:extLst>
          </p:cNvPr>
          <p:cNvSpPr txBox="1"/>
          <p:nvPr/>
        </p:nvSpPr>
        <p:spPr>
          <a:xfrm>
            <a:off x="198120" y="280155"/>
            <a:ext cx="537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Deep Neural Network (DNN) to use?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B26DBD-5080-26F7-9452-F229E9FD5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75" y="866979"/>
            <a:ext cx="8547649" cy="552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18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1BB9102-353A-CFFD-5A80-D8E865AAA3CF}"/>
              </a:ext>
            </a:extLst>
          </p:cNvPr>
          <p:cNvSpPr txBox="1"/>
          <p:nvPr/>
        </p:nvSpPr>
        <p:spPr>
          <a:xfrm>
            <a:off x="198120" y="280155"/>
            <a:ext cx="537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Objective / Loss Function to use?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8F3358-C335-EAF9-0261-D6DA6ED22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51" y="1671392"/>
            <a:ext cx="9659698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80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1BB9102-353A-CFFD-5A80-D8E865AAA3CF}"/>
              </a:ext>
            </a:extLst>
          </p:cNvPr>
          <p:cNvSpPr txBox="1"/>
          <p:nvPr/>
        </p:nvSpPr>
        <p:spPr>
          <a:xfrm>
            <a:off x="198120" y="280155"/>
            <a:ext cx="537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Preliminary Results: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771FC3-2EB1-06BF-918B-095385AFB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90" y="975360"/>
            <a:ext cx="9417420" cy="517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50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1BB9102-353A-CFFD-5A80-D8E865AAA3CF}"/>
              </a:ext>
            </a:extLst>
          </p:cNvPr>
          <p:cNvSpPr txBox="1"/>
          <p:nvPr/>
        </p:nvSpPr>
        <p:spPr>
          <a:xfrm>
            <a:off x="198120" y="280155"/>
            <a:ext cx="537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Phase: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E6485C-B3D9-DE87-8F75-DF51DF014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571" y="209315"/>
            <a:ext cx="7284857" cy="643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94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1BB9102-353A-CFFD-5A80-D8E865AAA3CF}"/>
              </a:ext>
            </a:extLst>
          </p:cNvPr>
          <p:cNvSpPr txBox="1"/>
          <p:nvPr/>
        </p:nvSpPr>
        <p:spPr>
          <a:xfrm>
            <a:off x="198120" y="280155"/>
            <a:ext cx="537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Different GD Algorithms: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777091-C64E-51B3-6574-3BE7751DF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07" y="817125"/>
            <a:ext cx="6285786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45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1BB9102-353A-CFFD-5A80-D8E865AAA3CF}"/>
              </a:ext>
            </a:extLst>
          </p:cNvPr>
          <p:cNvSpPr txBox="1"/>
          <p:nvPr/>
        </p:nvSpPr>
        <p:spPr>
          <a:xfrm>
            <a:off x="198120" y="280155"/>
            <a:ext cx="537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Different Ratio Parameters: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122E32-3499-4928-BA97-C3B63409E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382" y="802780"/>
            <a:ext cx="6467236" cy="562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98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1BB9102-353A-CFFD-5A80-D8E865AAA3CF}"/>
              </a:ext>
            </a:extLst>
          </p:cNvPr>
          <p:cNvSpPr txBox="1"/>
          <p:nvPr/>
        </p:nvSpPr>
        <p:spPr>
          <a:xfrm>
            <a:off x="198120" y="280155"/>
            <a:ext cx="537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Different DNN Architectures: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A93EBB-093C-6117-6572-47F927608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31" y="741820"/>
            <a:ext cx="6504937" cy="55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02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86</Words>
  <Application>Microsoft Office PowerPoint</Application>
  <PresentationFormat>宽屏</PresentationFormat>
  <Paragraphs>16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CMR12</vt:lpstr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振洋 徐</dc:creator>
  <cp:lastModifiedBy>振洋 徐</cp:lastModifiedBy>
  <cp:revision>18</cp:revision>
  <dcterms:created xsi:type="dcterms:W3CDTF">2023-11-26T06:16:01Z</dcterms:created>
  <dcterms:modified xsi:type="dcterms:W3CDTF">2023-11-26T06:36:31Z</dcterms:modified>
</cp:coreProperties>
</file>